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917EB-C6CA-40A9-9F13-93D2B2F54772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3DCA-DF37-4437-85CC-ACE7A86F3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5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17EB-C6CA-40A9-9F13-93D2B2F54772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E3DCA-DF37-4437-85CC-ACE7A86F37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6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5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2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662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8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8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8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8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7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6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2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5560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8073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7197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1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1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6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873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6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5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7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06079"/>
      </p:ext>
    </p:extLst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4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071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49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hadoop</dc:creator>
  <cp:lastModifiedBy>hadoop</cp:lastModifiedBy>
  <cp:revision>1</cp:revision>
  <dcterms:created xsi:type="dcterms:W3CDTF">2019-03-29T11:57:03Z</dcterms:created>
  <dcterms:modified xsi:type="dcterms:W3CDTF">2019-03-29T11:57:04Z</dcterms:modified>
</cp:coreProperties>
</file>